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404" r:id="rId3"/>
    <p:sldId id="397" r:id="rId4"/>
    <p:sldId id="398" r:id="rId5"/>
    <p:sldId id="399" r:id="rId6"/>
    <p:sldId id="400" r:id="rId7"/>
    <p:sldId id="401" r:id="rId8"/>
    <p:sldId id="407" r:id="rId9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79E"/>
    <a:srgbClr val="235591"/>
    <a:srgbClr val="B40000"/>
    <a:srgbClr val="00FF00"/>
    <a:srgbClr val="30DC5D"/>
    <a:srgbClr val="00CC66"/>
    <a:srgbClr val="00CC00"/>
    <a:srgbClr val="EBF2F9"/>
    <a:srgbClr val="F7EFEF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67" autoAdjust="0"/>
  </p:normalViewPr>
  <p:slideViewPr>
    <p:cSldViewPr>
      <p:cViewPr varScale="1">
        <p:scale>
          <a:sx n="101" d="100"/>
          <a:sy n="101" d="100"/>
        </p:scale>
        <p:origin x="-778" y="-8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47358556355692E-2"/>
          <c:y val="5.670184299301647E-2"/>
          <c:w val="0.89393900469275744"/>
          <c:h val="0.5686048816672102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Юговское</c:v>
                </c:pt>
                <c:pt idx="3">
                  <c:v>Гамовское </c:v>
                </c:pt>
                <c:pt idx="4">
                  <c:v>Заболотское </c:v>
                </c:pt>
                <c:pt idx="5">
                  <c:v>Хохловское </c:v>
                </c:pt>
                <c:pt idx="6">
                  <c:v>Пальниковское </c:v>
                </c:pt>
                <c:pt idx="7">
                  <c:v>Юго-Камское </c:v>
                </c:pt>
                <c:pt idx="8">
                  <c:v>Бершетское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Усть-Качкинское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Кондратовское 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58.769182793586971</c:v>
                </c:pt>
                <c:pt idx="1">
                  <c:v>35.256623067336037</c:v>
                </c:pt>
                <c:pt idx="2">
                  <c:v>12.729322774794008</c:v>
                </c:pt>
                <c:pt idx="3">
                  <c:v>25.011776931393428</c:v>
                </c:pt>
                <c:pt idx="4">
                  <c:v>13.535102051401749</c:v>
                </c:pt>
                <c:pt idx="5">
                  <c:v>20.140482436652039</c:v>
                </c:pt>
                <c:pt idx="6">
                  <c:v>18.905900426195323</c:v>
                </c:pt>
                <c:pt idx="7">
                  <c:v>16.626967712705422</c:v>
                </c:pt>
                <c:pt idx="8">
                  <c:v>24.752243431829569</c:v>
                </c:pt>
                <c:pt idx="9">
                  <c:v>22.888524228417857</c:v>
                </c:pt>
                <c:pt idx="10">
                  <c:v>11.995133052167779</c:v>
                </c:pt>
                <c:pt idx="11">
                  <c:v>37.754795269823745</c:v>
                </c:pt>
                <c:pt idx="12">
                  <c:v>21.050299516547465</c:v>
                </c:pt>
                <c:pt idx="13">
                  <c:v>16.197788780410125</c:v>
                </c:pt>
                <c:pt idx="14">
                  <c:v>19.570177723687763</c:v>
                </c:pt>
                <c:pt idx="15">
                  <c:v>26.676048564235476</c:v>
                </c:pt>
                <c:pt idx="16">
                  <c:v>8.1393701780363781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1.8516322768261397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093638208865033E-2"/>
                  <c:y val="-3.1291098876035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403020298393677E-2"/>
                  <c:y val="-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065035487715657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74527364757156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585924538211764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76882877802985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276432661170265E-2"/>
                  <c:y val="-6.328367024359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-5.5900769158773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269922700807938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82131247897467E-2"/>
                  <c:y val="-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87939622137731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699227008079484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Юговское</c:v>
                </c:pt>
                <c:pt idx="3">
                  <c:v>Гамовское </c:v>
                </c:pt>
                <c:pt idx="4">
                  <c:v>Заболотское </c:v>
                </c:pt>
                <c:pt idx="5">
                  <c:v>Хохловское </c:v>
                </c:pt>
                <c:pt idx="6">
                  <c:v>Пальниковское </c:v>
                </c:pt>
                <c:pt idx="7">
                  <c:v>Юго-Камское </c:v>
                </c:pt>
                <c:pt idx="8">
                  <c:v>Бершетское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Усть-Качкинское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Кондратовское 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201.98749836617637</c:v>
                </c:pt>
                <c:pt idx="1">
                  <c:v>165.0354067968849</c:v>
                </c:pt>
                <c:pt idx="2">
                  <c:v>138.32608127225066</c:v>
                </c:pt>
                <c:pt idx="3">
                  <c:v>130.08813921143707</c:v>
                </c:pt>
                <c:pt idx="4">
                  <c:v>115.80667602221342</c:v>
                </c:pt>
                <c:pt idx="5">
                  <c:v>112.93713692804434</c:v>
                </c:pt>
                <c:pt idx="6">
                  <c:v>107.46017988729173</c:v>
                </c:pt>
                <c:pt idx="7">
                  <c:v>105.69851945544507</c:v>
                </c:pt>
                <c:pt idx="8">
                  <c:v>105.22477300718928</c:v>
                </c:pt>
                <c:pt idx="9">
                  <c:v>102.00936207359119</c:v>
                </c:pt>
                <c:pt idx="10">
                  <c:v>100.54160451490874</c:v>
                </c:pt>
                <c:pt idx="11">
                  <c:v>96.300520158067513</c:v>
                </c:pt>
                <c:pt idx="12">
                  <c:v>93.280671186142882</c:v>
                </c:pt>
                <c:pt idx="13">
                  <c:v>91.514114787260851</c:v>
                </c:pt>
                <c:pt idx="14">
                  <c:v>90.908124043295246</c:v>
                </c:pt>
                <c:pt idx="15">
                  <c:v>84.582178437732807</c:v>
                </c:pt>
                <c:pt idx="16">
                  <c:v>60.133855103524816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2.3913916050319568E-2"/>
                  <c:y val="-2.7890895061459215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Юговское</c:v>
                </c:pt>
                <c:pt idx="3">
                  <c:v>Гамовское </c:v>
                </c:pt>
                <c:pt idx="4">
                  <c:v>Заболотское </c:v>
                </c:pt>
                <c:pt idx="5">
                  <c:v>Хохловское </c:v>
                </c:pt>
                <c:pt idx="6">
                  <c:v>Пальниковское </c:v>
                </c:pt>
                <c:pt idx="7">
                  <c:v>Юго-Камское </c:v>
                </c:pt>
                <c:pt idx="8">
                  <c:v>Бершетское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Усть-Качкинское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Кондратовское 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108</c:v>
                </c:pt>
                <c:pt idx="1">
                  <c:v>108</c:v>
                </c:pt>
                <c:pt idx="2">
                  <c:v>108</c:v>
                </c:pt>
                <c:pt idx="3">
                  <c:v>108</c:v>
                </c:pt>
                <c:pt idx="4">
                  <c:v>108</c:v>
                </c:pt>
                <c:pt idx="5">
                  <c:v>108</c:v>
                </c:pt>
                <c:pt idx="6">
                  <c:v>108</c:v>
                </c:pt>
                <c:pt idx="7">
                  <c:v>108</c:v>
                </c:pt>
                <c:pt idx="8">
                  <c:v>108</c:v>
                </c:pt>
                <c:pt idx="9">
                  <c:v>108</c:v>
                </c:pt>
                <c:pt idx="10">
                  <c:v>108</c:v>
                </c:pt>
                <c:pt idx="11">
                  <c:v>108</c:v>
                </c:pt>
                <c:pt idx="12">
                  <c:v>108</c:v>
                </c:pt>
                <c:pt idx="13">
                  <c:v>108</c:v>
                </c:pt>
                <c:pt idx="14">
                  <c:v>108</c:v>
                </c:pt>
                <c:pt idx="15">
                  <c:v>108</c:v>
                </c:pt>
                <c:pt idx="16">
                  <c:v>108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200064"/>
        <c:axId val="124201600"/>
      </c:lineChart>
      <c:catAx>
        <c:axId val="12420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24201600"/>
        <c:crosses val="autoZero"/>
        <c:auto val="1"/>
        <c:lblAlgn val="ctr"/>
        <c:lblOffset val="100"/>
        <c:noMultiLvlLbl val="0"/>
      </c:catAx>
      <c:valAx>
        <c:axId val="124201600"/>
        <c:scaling>
          <c:orientation val="minMax"/>
          <c:max val="2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2.0166365246649938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4200064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96522309711289E-2"/>
          <c:y val="9.9358540224118538E-2"/>
          <c:w val="0.90652569991251097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1"/>
              <c:layout>
                <c:manualLayout>
                  <c:x val="-2.5388888888888888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55664916885289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675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927274715660542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Гамовское </c:v>
                </c:pt>
                <c:pt idx="3">
                  <c:v>Пальниковское </c:v>
                </c:pt>
                <c:pt idx="4">
                  <c:v>Кукуштанское </c:v>
                </c:pt>
                <c:pt idx="5">
                  <c:v>Хохловское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Юговское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Савинское </c:v>
                </c:pt>
                <c:pt idx="14">
                  <c:v>Култаевское </c:v>
                </c:pt>
                <c:pt idx="15">
                  <c:v>Бершетское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59.4</c:v>
                </c:pt>
                <c:pt idx="1">
                  <c:v>31</c:v>
                </c:pt>
                <c:pt idx="2">
                  <c:v>25.1</c:v>
                </c:pt>
                <c:pt idx="3">
                  <c:v>22.5</c:v>
                </c:pt>
                <c:pt idx="4">
                  <c:v>17.100000000000001</c:v>
                </c:pt>
                <c:pt idx="5">
                  <c:v>17.899999999999999</c:v>
                </c:pt>
                <c:pt idx="6">
                  <c:v>12.1</c:v>
                </c:pt>
                <c:pt idx="7">
                  <c:v>11.5</c:v>
                </c:pt>
                <c:pt idx="8">
                  <c:v>7.6</c:v>
                </c:pt>
                <c:pt idx="9">
                  <c:v>14.7</c:v>
                </c:pt>
                <c:pt idx="10">
                  <c:v>10.4</c:v>
                </c:pt>
                <c:pt idx="11">
                  <c:v>10.1</c:v>
                </c:pt>
                <c:pt idx="12">
                  <c:v>21.6</c:v>
                </c:pt>
                <c:pt idx="13">
                  <c:v>11.5</c:v>
                </c:pt>
                <c:pt idx="14">
                  <c:v>9.4</c:v>
                </c:pt>
                <c:pt idx="15">
                  <c:v>13.9</c:v>
                </c:pt>
                <c:pt idx="16">
                  <c:v>13.2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871609798775152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927165354330708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871609798775152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093832020997374E-2"/>
                  <c:y val="-4.8517868073952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4E-2"/>
                  <c:y val="-5.5900769158773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611220472440845E-2"/>
                  <c:y val="-5.8361736187047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166666666666666E-2"/>
                  <c:y val="-6.328367024359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779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927274715660542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Гамовское </c:v>
                </c:pt>
                <c:pt idx="3">
                  <c:v>Пальниковское </c:v>
                </c:pt>
                <c:pt idx="4">
                  <c:v>Кукуштанское </c:v>
                </c:pt>
                <c:pt idx="5">
                  <c:v>Хохловское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Юговское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Савинское </c:v>
                </c:pt>
                <c:pt idx="14">
                  <c:v>Култаевское </c:v>
                </c:pt>
                <c:pt idx="15">
                  <c:v>Бершетское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571.4</c:v>
                </c:pt>
                <c:pt idx="1">
                  <c:v>224.8</c:v>
                </c:pt>
                <c:pt idx="2">
                  <c:v>212.5</c:v>
                </c:pt>
                <c:pt idx="3">
                  <c:v>147.4</c:v>
                </c:pt>
                <c:pt idx="4">
                  <c:v>133.5</c:v>
                </c:pt>
                <c:pt idx="5">
                  <c:v>122.1</c:v>
                </c:pt>
                <c:pt idx="6">
                  <c:v>120.2</c:v>
                </c:pt>
                <c:pt idx="7">
                  <c:v>111.7</c:v>
                </c:pt>
                <c:pt idx="8">
                  <c:v>111.1</c:v>
                </c:pt>
                <c:pt idx="9">
                  <c:v>106.7</c:v>
                </c:pt>
                <c:pt idx="10">
                  <c:v>101.9</c:v>
                </c:pt>
                <c:pt idx="11">
                  <c:v>93</c:v>
                </c:pt>
                <c:pt idx="12">
                  <c:v>91.8</c:v>
                </c:pt>
                <c:pt idx="13">
                  <c:v>84.7</c:v>
                </c:pt>
                <c:pt idx="14">
                  <c:v>84.3</c:v>
                </c:pt>
                <c:pt idx="15">
                  <c:v>77.3</c:v>
                </c:pt>
                <c:pt idx="16">
                  <c:v>72.400000000000006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2.7811351706036744E-2"/>
                  <c:y val="-3.5684021909970075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Двуреченское </c:v>
                </c:pt>
                <c:pt idx="2">
                  <c:v>Гамовское </c:v>
                </c:pt>
                <c:pt idx="3">
                  <c:v>Пальниковское </c:v>
                </c:pt>
                <c:pt idx="4">
                  <c:v>Кукуштанское </c:v>
                </c:pt>
                <c:pt idx="5">
                  <c:v>Хохловское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Юговское</c:v>
                </c:pt>
                <c:pt idx="9">
                  <c:v>Лобановское </c:v>
                </c:pt>
                <c:pt idx="10">
                  <c:v>Платошинское </c:v>
                </c:pt>
                <c:pt idx="11">
                  <c:v>Кондратовское </c:v>
                </c:pt>
                <c:pt idx="12">
                  <c:v>Усть-Качкинское </c:v>
                </c:pt>
                <c:pt idx="13">
                  <c:v>Савинское </c:v>
                </c:pt>
                <c:pt idx="14">
                  <c:v>Култаевское </c:v>
                </c:pt>
                <c:pt idx="15">
                  <c:v>Бершетское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132.6</c:v>
                </c:pt>
                <c:pt idx="1">
                  <c:v>132.6</c:v>
                </c:pt>
                <c:pt idx="2">
                  <c:v>132.6</c:v>
                </c:pt>
                <c:pt idx="3">
                  <c:v>132.6</c:v>
                </c:pt>
                <c:pt idx="4">
                  <c:v>132.6</c:v>
                </c:pt>
                <c:pt idx="5">
                  <c:v>132.6</c:v>
                </c:pt>
                <c:pt idx="6">
                  <c:v>132.6</c:v>
                </c:pt>
                <c:pt idx="7">
                  <c:v>132.6</c:v>
                </c:pt>
                <c:pt idx="8">
                  <c:v>132.6</c:v>
                </c:pt>
                <c:pt idx="9">
                  <c:v>132.6</c:v>
                </c:pt>
                <c:pt idx="10">
                  <c:v>132.6</c:v>
                </c:pt>
                <c:pt idx="11">
                  <c:v>132.6</c:v>
                </c:pt>
                <c:pt idx="12">
                  <c:v>132.6</c:v>
                </c:pt>
                <c:pt idx="13">
                  <c:v>132.6</c:v>
                </c:pt>
                <c:pt idx="14">
                  <c:v>132.6</c:v>
                </c:pt>
                <c:pt idx="15">
                  <c:v>132.6</c:v>
                </c:pt>
                <c:pt idx="16">
                  <c:v>132.6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334592"/>
        <c:axId val="76336128"/>
      </c:lineChart>
      <c:catAx>
        <c:axId val="76334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76336128"/>
        <c:crosses val="autoZero"/>
        <c:auto val="1"/>
        <c:lblAlgn val="ctr"/>
        <c:lblOffset val="100"/>
        <c:noMultiLvlLbl val="0"/>
      </c:catAx>
      <c:valAx>
        <c:axId val="76336128"/>
        <c:scaling>
          <c:orientation val="minMax"/>
          <c:max val="6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2489829396325461E-2"/>
              <c:y val="2.908727383567678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334592"/>
        <c:crosses val="autoZero"/>
        <c:crossBetween val="between"/>
        <c:majorUnit val="1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4625912715911E-2"/>
          <c:y val="0.1014092814887029"/>
          <c:w val="0.91767021406223681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0"/>
              <c:layout>
                <c:manualLayout>
                  <c:x val="-3.073131422209010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3387127954741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53619595897669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419761211620261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65689722042237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Култаевское </c:v>
                </c:pt>
                <c:pt idx="4">
                  <c:v>Лобановское </c:v>
                </c:pt>
                <c:pt idx="5">
                  <c:v>Заболотское </c:v>
                </c:pt>
                <c:pt idx="6">
                  <c:v>Юговское</c:v>
                </c:pt>
                <c:pt idx="7">
                  <c:v>Кондратовское </c:v>
                </c:pt>
                <c:pt idx="8">
                  <c:v>Гамовское </c:v>
                </c:pt>
                <c:pt idx="9">
                  <c:v>Платошинское </c:v>
                </c:pt>
                <c:pt idx="10">
                  <c:v>Юго-Камское </c:v>
                </c:pt>
                <c:pt idx="11">
                  <c:v>Сылвенское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Кукуштанское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31.2</c:v>
                </c:pt>
                <c:pt idx="1">
                  <c:v>21.8</c:v>
                </c:pt>
                <c:pt idx="2">
                  <c:v>26.2</c:v>
                </c:pt>
                <c:pt idx="3">
                  <c:v>20.5</c:v>
                </c:pt>
                <c:pt idx="4">
                  <c:v>20.2</c:v>
                </c:pt>
                <c:pt idx="5">
                  <c:v>22.7</c:v>
                </c:pt>
                <c:pt idx="6">
                  <c:v>22.4</c:v>
                </c:pt>
                <c:pt idx="7">
                  <c:v>17.5</c:v>
                </c:pt>
                <c:pt idx="8">
                  <c:v>16.100000000000001</c:v>
                </c:pt>
                <c:pt idx="9">
                  <c:v>21.6</c:v>
                </c:pt>
                <c:pt idx="10">
                  <c:v>19.399999999999999</c:v>
                </c:pt>
                <c:pt idx="11">
                  <c:v>20.7</c:v>
                </c:pt>
                <c:pt idx="12">
                  <c:v>21.1</c:v>
                </c:pt>
                <c:pt idx="13">
                  <c:v>22</c:v>
                </c:pt>
                <c:pt idx="14">
                  <c:v>18.7</c:v>
                </c:pt>
                <c:pt idx="15">
                  <c:v>20.3</c:v>
                </c:pt>
                <c:pt idx="16">
                  <c:v>14.7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4611136885812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55350994224213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553509942242103E-2"/>
                  <c:y val="-3.2693850082151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6090851562613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731314222090102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Култаевское </c:v>
                </c:pt>
                <c:pt idx="4">
                  <c:v>Лобановское </c:v>
                </c:pt>
                <c:pt idx="5">
                  <c:v>Заболотское </c:v>
                </c:pt>
                <c:pt idx="6">
                  <c:v>Юговское</c:v>
                </c:pt>
                <c:pt idx="7">
                  <c:v>Кондратовское </c:v>
                </c:pt>
                <c:pt idx="8">
                  <c:v>Гамовское </c:v>
                </c:pt>
                <c:pt idx="9">
                  <c:v>Платошинское </c:v>
                </c:pt>
                <c:pt idx="10">
                  <c:v>Юго-Камское </c:v>
                </c:pt>
                <c:pt idx="11">
                  <c:v>Сылвенское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Кукуштанское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143.30000000000001</c:v>
                </c:pt>
                <c:pt idx="1">
                  <c:v>129.80000000000001</c:v>
                </c:pt>
                <c:pt idx="2">
                  <c:v>125.7</c:v>
                </c:pt>
                <c:pt idx="3">
                  <c:v>118.4</c:v>
                </c:pt>
                <c:pt idx="4">
                  <c:v>114.6</c:v>
                </c:pt>
                <c:pt idx="5">
                  <c:v>113.7</c:v>
                </c:pt>
                <c:pt idx="6">
                  <c:v>111.5</c:v>
                </c:pt>
                <c:pt idx="7">
                  <c:v>105.8</c:v>
                </c:pt>
                <c:pt idx="8">
                  <c:v>102.7</c:v>
                </c:pt>
                <c:pt idx="9">
                  <c:v>101.1</c:v>
                </c:pt>
                <c:pt idx="10">
                  <c:v>98.7</c:v>
                </c:pt>
                <c:pt idx="11">
                  <c:v>95.2</c:v>
                </c:pt>
                <c:pt idx="12">
                  <c:v>94.7</c:v>
                </c:pt>
                <c:pt idx="13">
                  <c:v>88.1</c:v>
                </c:pt>
                <c:pt idx="14">
                  <c:v>83.8</c:v>
                </c:pt>
                <c:pt idx="15">
                  <c:v>81.3</c:v>
                </c:pt>
                <c:pt idx="16">
                  <c:v>63.1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6.9630071330799527E-3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Култаевское </c:v>
                </c:pt>
                <c:pt idx="4">
                  <c:v>Лобановское </c:v>
                </c:pt>
                <c:pt idx="5">
                  <c:v>Заболотское </c:v>
                </c:pt>
                <c:pt idx="6">
                  <c:v>Юговское</c:v>
                </c:pt>
                <c:pt idx="7">
                  <c:v>Кондратовское </c:v>
                </c:pt>
                <c:pt idx="8">
                  <c:v>Гамовское </c:v>
                </c:pt>
                <c:pt idx="9">
                  <c:v>Платошинское </c:v>
                </c:pt>
                <c:pt idx="10">
                  <c:v>Юго-Камское </c:v>
                </c:pt>
                <c:pt idx="11">
                  <c:v>Сылвенское </c:v>
                </c:pt>
                <c:pt idx="12">
                  <c:v>Пальниковское </c:v>
                </c:pt>
                <c:pt idx="13">
                  <c:v>Бершетское</c:v>
                </c:pt>
                <c:pt idx="14">
                  <c:v>Кукуштанское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116</c:v>
                </c:pt>
                <c:pt idx="1">
                  <c:v>116</c:v>
                </c:pt>
                <c:pt idx="2">
                  <c:v>116</c:v>
                </c:pt>
                <c:pt idx="3">
                  <c:v>116</c:v>
                </c:pt>
                <c:pt idx="4">
                  <c:v>116</c:v>
                </c:pt>
                <c:pt idx="5">
                  <c:v>116</c:v>
                </c:pt>
                <c:pt idx="6">
                  <c:v>116</c:v>
                </c:pt>
                <c:pt idx="7">
                  <c:v>116</c:v>
                </c:pt>
                <c:pt idx="8">
                  <c:v>116</c:v>
                </c:pt>
                <c:pt idx="9">
                  <c:v>116</c:v>
                </c:pt>
                <c:pt idx="10">
                  <c:v>116</c:v>
                </c:pt>
                <c:pt idx="11">
                  <c:v>116</c:v>
                </c:pt>
                <c:pt idx="12">
                  <c:v>116</c:v>
                </c:pt>
                <c:pt idx="13">
                  <c:v>116</c:v>
                </c:pt>
                <c:pt idx="14">
                  <c:v>116</c:v>
                </c:pt>
                <c:pt idx="15">
                  <c:v>116</c:v>
                </c:pt>
                <c:pt idx="16">
                  <c:v>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25280"/>
        <c:axId val="88226816"/>
      </c:lineChart>
      <c:catAx>
        <c:axId val="88225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8226816"/>
        <c:crosses val="autoZero"/>
        <c:auto val="1"/>
        <c:lblAlgn val="ctr"/>
        <c:lblOffset val="100"/>
        <c:noMultiLvlLbl val="0"/>
      </c:catAx>
      <c:valAx>
        <c:axId val="88226816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5497022190500639E-2"/>
              <c:y val="4.836478429817774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822528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5507930133848E-2"/>
          <c:y val="8.5482842412350046E-2"/>
          <c:w val="0.91219532806339143"/>
          <c:h val="0.5090545173344548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3469931698633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0678417148209E-2"/>
                  <c:y val="-4.421285765240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128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346993169863372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91185370113310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Сылвенское </c:v>
                </c:pt>
                <c:pt idx="3">
                  <c:v>Пальниковское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Заболотское </c:v>
                </c:pt>
                <c:pt idx="7">
                  <c:v>Двуреченское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Кондратовское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Фроловское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27.4</c:v>
                </c:pt>
                <c:pt idx="1">
                  <c:v>27.5</c:v>
                </c:pt>
                <c:pt idx="2">
                  <c:v>27.5</c:v>
                </c:pt>
                <c:pt idx="3">
                  <c:v>27.5</c:v>
                </c:pt>
                <c:pt idx="4">
                  <c:v>26.3</c:v>
                </c:pt>
                <c:pt idx="5">
                  <c:v>27.6</c:v>
                </c:pt>
                <c:pt idx="6">
                  <c:v>27.4</c:v>
                </c:pt>
                <c:pt idx="7">
                  <c:v>27.5</c:v>
                </c:pt>
                <c:pt idx="8">
                  <c:v>27.5</c:v>
                </c:pt>
                <c:pt idx="9">
                  <c:v>26.9</c:v>
                </c:pt>
                <c:pt idx="10">
                  <c:v>27.4</c:v>
                </c:pt>
                <c:pt idx="11">
                  <c:v>27.5</c:v>
                </c:pt>
                <c:pt idx="12">
                  <c:v>27.5</c:v>
                </c:pt>
                <c:pt idx="13">
                  <c:v>27.5</c:v>
                </c:pt>
                <c:pt idx="14">
                  <c:v>27.5</c:v>
                </c:pt>
                <c:pt idx="15">
                  <c:v>27.5</c:v>
                </c:pt>
                <c:pt idx="16">
                  <c:v>27.5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4382926121456726E-2"/>
                  <c:y val="-4.5607219448618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227028291164409E-2"/>
                  <c:y val="-3.3273324464003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28818005759073E-2"/>
                  <c:y val="-2.7737092873924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-3.515490123443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-3.778982876311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-3.283361812220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120187170942466E-2"/>
                  <c:y val="-3.565229097004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1985408195596213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573799168784228E-2"/>
                  <c:y val="3.922147010011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1202963518087E-2"/>
                  <c:y val="3.6725678064444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3.6725678064444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052423192898351E-2"/>
                  <c:y val="3.6725678064444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346993169863372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80638891491033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Сылвенское </c:v>
                </c:pt>
                <c:pt idx="3">
                  <c:v>Пальниковское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Заболотское </c:v>
                </c:pt>
                <c:pt idx="7">
                  <c:v>Двуреченское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Кондратовское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Фроловское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246.7</c:v>
                </c:pt>
                <c:pt idx="1">
                  <c:v>153.69999999999999</c:v>
                </c:pt>
                <c:pt idx="2">
                  <c:v>144.1</c:v>
                </c:pt>
                <c:pt idx="3">
                  <c:v>141.19999999999999</c:v>
                </c:pt>
                <c:pt idx="4">
                  <c:v>140.19999999999999</c:v>
                </c:pt>
                <c:pt idx="5">
                  <c:v>126.9</c:v>
                </c:pt>
                <c:pt idx="6">
                  <c:v>119.5</c:v>
                </c:pt>
                <c:pt idx="7">
                  <c:v>116.5</c:v>
                </c:pt>
                <c:pt idx="8">
                  <c:v>116.1</c:v>
                </c:pt>
                <c:pt idx="9">
                  <c:v>113.2</c:v>
                </c:pt>
                <c:pt idx="10">
                  <c:v>113.1</c:v>
                </c:pt>
                <c:pt idx="11">
                  <c:v>110.2</c:v>
                </c:pt>
                <c:pt idx="12">
                  <c:v>110.1</c:v>
                </c:pt>
                <c:pt idx="13">
                  <c:v>110</c:v>
                </c:pt>
                <c:pt idx="14">
                  <c:v>110</c:v>
                </c:pt>
                <c:pt idx="15">
                  <c:v>110</c:v>
                </c:pt>
                <c:pt idx="16">
                  <c:v>110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7796481188027576E-3"/>
                  <c:y val="-5.0457643756147363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Сылвенское </c:v>
                </c:pt>
                <c:pt idx="3">
                  <c:v>Пальниковское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Заболотское </c:v>
                </c:pt>
                <c:pt idx="7">
                  <c:v>Двуреченское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Кондратовское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Фроловское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123.1</c:v>
                </c:pt>
                <c:pt idx="1">
                  <c:v>123.1</c:v>
                </c:pt>
                <c:pt idx="2">
                  <c:v>123.1</c:v>
                </c:pt>
                <c:pt idx="3">
                  <c:v>123.1</c:v>
                </c:pt>
                <c:pt idx="4">
                  <c:v>123.1</c:v>
                </c:pt>
                <c:pt idx="5">
                  <c:v>123.1</c:v>
                </c:pt>
                <c:pt idx="6">
                  <c:v>123.1</c:v>
                </c:pt>
                <c:pt idx="7">
                  <c:v>123.1</c:v>
                </c:pt>
                <c:pt idx="8">
                  <c:v>123.1</c:v>
                </c:pt>
                <c:pt idx="9">
                  <c:v>123.1</c:v>
                </c:pt>
                <c:pt idx="10">
                  <c:v>123.1</c:v>
                </c:pt>
                <c:pt idx="11">
                  <c:v>123.1</c:v>
                </c:pt>
                <c:pt idx="12">
                  <c:v>123.1</c:v>
                </c:pt>
                <c:pt idx="13">
                  <c:v>123.1</c:v>
                </c:pt>
                <c:pt idx="14">
                  <c:v>123.1</c:v>
                </c:pt>
                <c:pt idx="15">
                  <c:v>123.1</c:v>
                </c:pt>
                <c:pt idx="16">
                  <c:v>123.1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47040"/>
        <c:axId val="81848576"/>
      </c:lineChart>
      <c:catAx>
        <c:axId val="81847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1848576"/>
        <c:crosses val="autoZero"/>
        <c:auto val="1"/>
        <c:lblAlgn val="ctr"/>
        <c:lblOffset val="100"/>
        <c:noMultiLvlLbl val="0"/>
      </c:catAx>
      <c:valAx>
        <c:axId val="81848576"/>
        <c:scaling>
          <c:orientation val="minMax"/>
          <c:max val="2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9591087085497571E-2"/>
              <c:y val="1.664804982801652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84704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95691163604548E-2"/>
          <c:y val="8.4592738054475744E-2"/>
          <c:w val="0.92031419510061241"/>
          <c:h val="0.6125968957323150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5"/>
              <c:layout>
                <c:manualLayout>
                  <c:x val="-2.5246719160104885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5106080489938759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Гамовское </c:v>
                </c:pt>
                <c:pt idx="5">
                  <c:v>Юго-Камское </c:v>
                </c:pt>
                <c:pt idx="6">
                  <c:v>Двуреченское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Култаевское </c:v>
                </c:pt>
                <c:pt idx="10">
                  <c:v>Савинское </c:v>
                </c:pt>
                <c:pt idx="11">
                  <c:v>Юговское </c:v>
                </c:pt>
                <c:pt idx="12">
                  <c:v>Платошинское </c:v>
                </c:pt>
                <c:pt idx="13">
                  <c:v>Усть-Качкинское </c:v>
                </c:pt>
                <c:pt idx="14">
                  <c:v>Хохловское 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11.1</c:v>
                </c:pt>
                <c:pt idx="1">
                  <c:v>6.9</c:v>
                </c:pt>
                <c:pt idx="2">
                  <c:v>6.6</c:v>
                </c:pt>
                <c:pt idx="3">
                  <c:v>6.7</c:v>
                </c:pt>
                <c:pt idx="4">
                  <c:v>6.2</c:v>
                </c:pt>
                <c:pt idx="5">
                  <c:v>4</c:v>
                </c:pt>
                <c:pt idx="6">
                  <c:v>6</c:v>
                </c:pt>
                <c:pt idx="7">
                  <c:v>4.5999999999999996</c:v>
                </c:pt>
                <c:pt idx="8">
                  <c:v>7.5</c:v>
                </c:pt>
                <c:pt idx="9">
                  <c:v>6.1</c:v>
                </c:pt>
                <c:pt idx="10">
                  <c:v>2.7</c:v>
                </c:pt>
                <c:pt idx="11">
                  <c:v>4.9000000000000004</c:v>
                </c:pt>
                <c:pt idx="12">
                  <c:v>2</c:v>
                </c:pt>
                <c:pt idx="13">
                  <c:v>4.7</c:v>
                </c:pt>
                <c:pt idx="14">
                  <c:v>2.1</c:v>
                </c:pt>
                <c:pt idx="15">
                  <c:v>-3.9</c:v>
                </c:pt>
                <c:pt idx="16">
                  <c:v>-7.9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260498687664043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927165354330708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7160979877515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482720909886265E-2"/>
                  <c:y val="-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48272090988626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61111111111111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166666666666666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777777777777779E-2"/>
                  <c:y val="-6.0822703215321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944444444444445E-2"/>
                  <c:y val="-6.3283864020526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555664916885289E-2"/>
                  <c:y val="-6.57448310488002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5555555555565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8.284776902887139E-3"/>
                  <c:y val="-9.14239562157148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777777777777779E-3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Гамовское </c:v>
                </c:pt>
                <c:pt idx="5">
                  <c:v>Юго-Камское </c:v>
                </c:pt>
                <c:pt idx="6">
                  <c:v>Двуреченское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Култаевское </c:v>
                </c:pt>
                <c:pt idx="10">
                  <c:v>Савинское </c:v>
                </c:pt>
                <c:pt idx="11">
                  <c:v>Юговское </c:v>
                </c:pt>
                <c:pt idx="12">
                  <c:v>Платошинское </c:v>
                </c:pt>
                <c:pt idx="13">
                  <c:v>Усть-Качкинское </c:v>
                </c:pt>
                <c:pt idx="14">
                  <c:v>Хохловское 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287.64814814814821</c:v>
                </c:pt>
                <c:pt idx="1">
                  <c:v>178.19615384615383</c:v>
                </c:pt>
                <c:pt idx="2">
                  <c:v>154.42307692307693</c:v>
                </c:pt>
                <c:pt idx="3">
                  <c:v>143.37</c:v>
                </c:pt>
                <c:pt idx="4">
                  <c:v>133.53333333333336</c:v>
                </c:pt>
                <c:pt idx="5">
                  <c:v>104.28355151838988</c:v>
                </c:pt>
                <c:pt idx="6">
                  <c:v>90.247500000000002</c:v>
                </c:pt>
                <c:pt idx="7">
                  <c:v>86.762500000000003</c:v>
                </c:pt>
                <c:pt idx="8">
                  <c:v>78.206666666666663</c:v>
                </c:pt>
                <c:pt idx="9">
                  <c:v>69.459999999999994</c:v>
                </c:pt>
                <c:pt idx="10">
                  <c:v>53.815873015873017</c:v>
                </c:pt>
                <c:pt idx="11">
                  <c:v>52.42</c:v>
                </c:pt>
                <c:pt idx="12">
                  <c:v>49.966666666666661</c:v>
                </c:pt>
                <c:pt idx="13">
                  <c:v>34.386000000000003</c:v>
                </c:pt>
                <c:pt idx="14">
                  <c:v>12.293333333333333</c:v>
                </c:pt>
                <c:pt idx="15">
                  <c:v>-73.650000000000006</c:v>
                </c:pt>
                <c:pt idx="16">
                  <c:v>-112.20000000000002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9.9688320209973761E-3"/>
                  <c:y val="-3.281282911800685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Гамовское </c:v>
                </c:pt>
                <c:pt idx="5">
                  <c:v>Юго-Камское </c:v>
                </c:pt>
                <c:pt idx="6">
                  <c:v>Двуреченское </c:v>
                </c:pt>
                <c:pt idx="7">
                  <c:v>Фроловское </c:v>
                </c:pt>
                <c:pt idx="8">
                  <c:v>Бершетское</c:v>
                </c:pt>
                <c:pt idx="9">
                  <c:v>Култаевское </c:v>
                </c:pt>
                <c:pt idx="10">
                  <c:v>Савинское </c:v>
                </c:pt>
                <c:pt idx="11">
                  <c:v>Юговское </c:v>
                </c:pt>
                <c:pt idx="12">
                  <c:v>Платошинское </c:v>
                </c:pt>
                <c:pt idx="13">
                  <c:v>Усть-Качкинское </c:v>
                </c:pt>
                <c:pt idx="14">
                  <c:v>Хохловское 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92</c:v>
                </c:pt>
                <c:pt idx="1">
                  <c:v>92</c:v>
                </c:pt>
                <c:pt idx="2">
                  <c:v>92</c:v>
                </c:pt>
                <c:pt idx="3">
                  <c:v>92</c:v>
                </c:pt>
                <c:pt idx="4">
                  <c:v>92</c:v>
                </c:pt>
                <c:pt idx="5">
                  <c:v>92</c:v>
                </c:pt>
                <c:pt idx="6">
                  <c:v>92</c:v>
                </c:pt>
                <c:pt idx="7">
                  <c:v>92</c:v>
                </c:pt>
                <c:pt idx="8">
                  <c:v>92</c:v>
                </c:pt>
                <c:pt idx="9">
                  <c:v>92</c:v>
                </c:pt>
                <c:pt idx="10">
                  <c:v>92</c:v>
                </c:pt>
                <c:pt idx="11">
                  <c:v>92</c:v>
                </c:pt>
                <c:pt idx="12">
                  <c:v>92</c:v>
                </c:pt>
                <c:pt idx="13">
                  <c:v>92</c:v>
                </c:pt>
                <c:pt idx="14">
                  <c:v>92</c:v>
                </c:pt>
                <c:pt idx="15">
                  <c:v>92</c:v>
                </c:pt>
                <c:pt idx="16">
                  <c:v>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69152"/>
        <c:axId val="81970688"/>
      </c:lineChart>
      <c:catAx>
        <c:axId val="81969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1970688"/>
        <c:crosses val="autoZero"/>
        <c:auto val="1"/>
        <c:lblAlgn val="ctr"/>
        <c:lblOffset val="1000"/>
        <c:noMultiLvlLbl val="0"/>
      </c:catAx>
      <c:valAx>
        <c:axId val="81970688"/>
        <c:scaling>
          <c:orientation val="minMax"/>
          <c:max val="360"/>
          <c:min val="-2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969152"/>
        <c:crosses val="autoZero"/>
        <c:crossBetween val="between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76227490266233E-2"/>
          <c:y val="7.8850546247480655E-2"/>
          <c:w val="0.91772622595324116"/>
          <c:h val="0.5350764343416903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2211221513434038E-2"/>
                  <c:y val="5.88109111139402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816920100161344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465325151089575E-2"/>
                  <c:y val="4.4045108944297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042530804180356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042530804180356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648229390907662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253927977634916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1465325151089575E-2"/>
                  <c:y val="2.9279306774654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0719319001232254E-2"/>
                  <c:y val="2.9279306774654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648229390907662E-2"/>
                  <c:y val="3.66622078594760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648229390907662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648229390907662E-2"/>
                  <c:y val="2.9279306774654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113620414505052E-2"/>
                  <c:y val="2.681833974638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436832217453054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1465325151089475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648339178420416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4869945712270643E-2"/>
                  <c:y val="2.681833974638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Заболотское </c:v>
                </c:pt>
                <c:pt idx="5">
                  <c:v>Пальниковское </c:v>
                </c:pt>
                <c:pt idx="6">
                  <c:v>Хохловское </c:v>
                </c:pt>
                <c:pt idx="7">
                  <c:v>Кондратовское </c:v>
                </c:pt>
                <c:pt idx="8">
                  <c:v>Юго-Камское </c:v>
                </c:pt>
                <c:pt idx="9">
                  <c:v>Усть-Качкинское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Платошинское </c:v>
                </c:pt>
                <c:pt idx="13">
                  <c:v>Савинское </c:v>
                </c:pt>
                <c:pt idx="14">
                  <c:v>Бершетское</c:v>
                </c:pt>
                <c:pt idx="15">
                  <c:v>Сылвенское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104.35674810936591</c:v>
                </c:pt>
                <c:pt idx="1">
                  <c:v>18.862380538662034</c:v>
                </c:pt>
                <c:pt idx="2">
                  <c:v>37.419960874548636</c:v>
                </c:pt>
                <c:pt idx="3">
                  <c:v>14.132089552238805</c:v>
                </c:pt>
                <c:pt idx="4">
                  <c:v>11.719657405473157</c:v>
                </c:pt>
                <c:pt idx="5">
                  <c:v>15.349195241427571</c:v>
                </c:pt>
                <c:pt idx="6">
                  <c:v>17.563698004955015</c:v>
                </c:pt>
                <c:pt idx="7">
                  <c:v>8.7361191719868447</c:v>
                </c:pt>
                <c:pt idx="8">
                  <c:v>8.9303675048355906</c:v>
                </c:pt>
                <c:pt idx="9">
                  <c:v>24.545994832041345</c:v>
                </c:pt>
                <c:pt idx="10">
                  <c:v>12.225033788857187</c:v>
                </c:pt>
                <c:pt idx="11">
                  <c:v>7.6005215793321437</c:v>
                </c:pt>
                <c:pt idx="12">
                  <c:v>3.3663066954643632</c:v>
                </c:pt>
                <c:pt idx="13">
                  <c:v>10.898826897657065</c:v>
                </c:pt>
                <c:pt idx="14">
                  <c:v>11.800586251086333</c:v>
                </c:pt>
                <c:pt idx="15">
                  <c:v>11.876497522423634</c:v>
                </c:pt>
                <c:pt idx="16">
                  <c:v>1.5324632217248817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4.2771019258486358E-3"/>
                  <c:y val="-1.1603362649845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825814645302896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97321711666371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585924538211764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191623124939069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093528421352178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882131247897571E-2"/>
                  <c:y val="-5.8361736187047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487829834624873E-2"/>
                  <c:y val="-5.8361736187047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-4.8517868073952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1304925594806786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82241035410322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882131247897571E-2"/>
                  <c:y val="-5.8361736187047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9575991842348643E-2"/>
                  <c:y val="-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Заболотское </c:v>
                </c:pt>
                <c:pt idx="5">
                  <c:v>Пальниковское </c:v>
                </c:pt>
                <c:pt idx="6">
                  <c:v>Хохловское </c:v>
                </c:pt>
                <c:pt idx="7">
                  <c:v>Кондратовское </c:v>
                </c:pt>
                <c:pt idx="8">
                  <c:v>Юго-Камское </c:v>
                </c:pt>
                <c:pt idx="9">
                  <c:v>Усть-Качкинское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Платошинское </c:v>
                </c:pt>
                <c:pt idx="13">
                  <c:v>Савинское </c:v>
                </c:pt>
                <c:pt idx="14">
                  <c:v>Бершетское</c:v>
                </c:pt>
                <c:pt idx="15">
                  <c:v>Сылвенское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1195.9283333333333</c:v>
                </c:pt>
                <c:pt idx="1">
                  <c:v>310.15142857142854</c:v>
                </c:pt>
                <c:pt idx="2">
                  <c:v>293.09174999999999</c:v>
                </c:pt>
                <c:pt idx="3">
                  <c:v>132.42657342657341</c:v>
                </c:pt>
                <c:pt idx="4">
                  <c:v>131.27113190991517</c:v>
                </c:pt>
                <c:pt idx="5">
                  <c:v>121.85555555555555</c:v>
                </c:pt>
                <c:pt idx="6">
                  <c:v>117.21767280765117</c:v>
                </c:pt>
                <c:pt idx="7">
                  <c:v>106.25176470588235</c:v>
                </c:pt>
                <c:pt idx="8">
                  <c:v>103.13285307421678</c:v>
                </c:pt>
                <c:pt idx="9">
                  <c:v>98.183979328165378</c:v>
                </c:pt>
                <c:pt idx="10">
                  <c:v>83.493846153846164</c:v>
                </c:pt>
                <c:pt idx="11">
                  <c:v>80.763083921199083</c:v>
                </c:pt>
                <c:pt idx="12">
                  <c:v>77.930000000000007</c:v>
                </c:pt>
                <c:pt idx="13">
                  <c:v>68.660363636363627</c:v>
                </c:pt>
                <c:pt idx="14">
                  <c:v>67.321848739495792</c:v>
                </c:pt>
                <c:pt idx="15">
                  <c:v>51.174864864864865</c:v>
                </c:pt>
                <c:pt idx="16">
                  <c:v>47.079325459637161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975348751013335"/>
                  <c:y val="-3.07624754072852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Заболотское </c:v>
                </c:pt>
                <c:pt idx="5">
                  <c:v>Пальниковское </c:v>
                </c:pt>
                <c:pt idx="6">
                  <c:v>Хохловское </c:v>
                </c:pt>
                <c:pt idx="7">
                  <c:v>Кондратовское </c:v>
                </c:pt>
                <c:pt idx="8">
                  <c:v>Юго-Камское </c:v>
                </c:pt>
                <c:pt idx="9">
                  <c:v>Усть-Качкинское </c:v>
                </c:pt>
                <c:pt idx="10">
                  <c:v>Лобановское </c:v>
                </c:pt>
                <c:pt idx="11">
                  <c:v>Култаевское </c:v>
                </c:pt>
                <c:pt idx="12">
                  <c:v>Платошинское </c:v>
                </c:pt>
                <c:pt idx="13">
                  <c:v>Савинское </c:v>
                </c:pt>
                <c:pt idx="14">
                  <c:v>Бершетское</c:v>
                </c:pt>
                <c:pt idx="15">
                  <c:v>Сылвенское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150.1</c:v>
                </c:pt>
                <c:pt idx="1">
                  <c:v>150.1</c:v>
                </c:pt>
                <c:pt idx="2">
                  <c:v>150.1</c:v>
                </c:pt>
                <c:pt idx="3">
                  <c:v>150.1</c:v>
                </c:pt>
                <c:pt idx="4">
                  <c:v>150.1</c:v>
                </c:pt>
                <c:pt idx="5">
                  <c:v>150.1</c:v>
                </c:pt>
                <c:pt idx="6">
                  <c:v>150.1</c:v>
                </c:pt>
                <c:pt idx="7">
                  <c:v>150.1</c:v>
                </c:pt>
                <c:pt idx="8">
                  <c:v>150.1</c:v>
                </c:pt>
                <c:pt idx="9">
                  <c:v>150.1</c:v>
                </c:pt>
                <c:pt idx="10">
                  <c:v>150.1</c:v>
                </c:pt>
                <c:pt idx="11">
                  <c:v>150.1</c:v>
                </c:pt>
                <c:pt idx="12">
                  <c:v>150.1</c:v>
                </c:pt>
                <c:pt idx="13">
                  <c:v>150.1</c:v>
                </c:pt>
                <c:pt idx="14">
                  <c:v>150.1</c:v>
                </c:pt>
                <c:pt idx="15">
                  <c:v>150.1</c:v>
                </c:pt>
                <c:pt idx="16">
                  <c:v>150.1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94400"/>
        <c:axId val="83321600"/>
      </c:lineChart>
      <c:catAx>
        <c:axId val="81894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83321600"/>
        <c:crosses val="autoZero"/>
        <c:auto val="1"/>
        <c:lblAlgn val="ctr"/>
        <c:lblOffset val="500"/>
        <c:noMultiLvlLbl val="0"/>
      </c:catAx>
      <c:valAx>
        <c:axId val="83321600"/>
        <c:scaling>
          <c:orientation val="minMax"/>
          <c:max val="12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9520219785817736E-2"/>
              <c:y val="1.104005311038134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894400"/>
        <c:crosses val="autoZero"/>
        <c:crossBetween val="between"/>
        <c:majorUnit val="20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6033198251434484"/>
          <c:w val="0.61593649187616317"/>
          <c:h val="0.1347460834291075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644583317463E-2"/>
          <c:y val="6.9006678134385463E-2"/>
          <c:w val="0.93083808536609691"/>
          <c:h val="0.516209149642878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314409510054438E-2"/>
                  <c:y val="6.0610407845826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333407399177868E-2"/>
                  <c:y val="3.6165009192178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542828574602823E-2"/>
                  <c:y val="3.356466901768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437729141206533E-2"/>
                  <c:y val="3.7650889789164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147983557382511E-2"/>
                  <c:y val="3.3355769259113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0241084323964E-2"/>
                  <c:y val="3.6025677180108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203199644483946E-2"/>
                  <c:y val="3.5652487489105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203199644483946E-2"/>
                  <c:y val="3.3156695453433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345850461059882E-2"/>
                  <c:y val="3.1068876982017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792245306077103E-2"/>
                  <c:y val="3.0660903417761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523941784246195E-2"/>
                  <c:y val="3.3495101271183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138984557271413E-2"/>
                  <c:y val="3.0999309235511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614153982890685E-2"/>
                  <c:y val="3.0660903417761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7785468281302076E-2"/>
                  <c:y val="3.356466901768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431952005332739E-2"/>
                  <c:y val="3.356466901768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25097211420943E-2"/>
                  <c:y val="3.3529885144436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9.3845128319075665E-3"/>
                  <c:y val="3.2619412349061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Пальниковское </c:v>
                </c:pt>
                <c:pt idx="2">
                  <c:v>Лобановское </c:v>
                </c:pt>
                <c:pt idx="3">
                  <c:v>Юговское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Усть-Качкинское </c:v>
                </c:pt>
                <c:pt idx="7">
                  <c:v>Гамовское </c:v>
                </c:pt>
                <c:pt idx="8">
                  <c:v>Савинское </c:v>
                </c:pt>
                <c:pt idx="9">
                  <c:v>Фроловское </c:v>
                </c:pt>
                <c:pt idx="10">
                  <c:v>Хохловское </c:v>
                </c:pt>
                <c:pt idx="11">
                  <c:v>Платошинское </c:v>
                </c:pt>
                <c:pt idx="12">
                  <c:v>Двуреченское </c:v>
                </c:pt>
                <c:pt idx="13">
                  <c:v>Кондратовское </c:v>
                </c:pt>
                <c:pt idx="14">
                  <c:v>Кукуштанское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224.9031849226653</c:v>
                </c:pt>
                <c:pt idx="1">
                  <c:v>101.66451612903226</c:v>
                </c:pt>
                <c:pt idx="2">
                  <c:v>92.461398728428705</c:v>
                </c:pt>
                <c:pt idx="3">
                  <c:v>41.340706247574694</c:v>
                </c:pt>
                <c:pt idx="4">
                  <c:v>24.185798184730377</c:v>
                </c:pt>
                <c:pt idx="5">
                  <c:v>40.457701264500407</c:v>
                </c:pt>
                <c:pt idx="6">
                  <c:v>37.26</c:v>
                </c:pt>
                <c:pt idx="7">
                  <c:v>23.412785891430151</c:v>
                </c:pt>
                <c:pt idx="8">
                  <c:v>18.286445850911132</c:v>
                </c:pt>
                <c:pt idx="9">
                  <c:v>14.682668666916697</c:v>
                </c:pt>
                <c:pt idx="10">
                  <c:v>22.990675205033138</c:v>
                </c:pt>
                <c:pt idx="11">
                  <c:v>8.3895202661140527</c:v>
                </c:pt>
                <c:pt idx="12">
                  <c:v>15.086626269522915</c:v>
                </c:pt>
                <c:pt idx="13">
                  <c:v>20.256958309451484</c:v>
                </c:pt>
                <c:pt idx="14">
                  <c:v>25.785023664996697</c:v>
                </c:pt>
                <c:pt idx="15">
                  <c:v>19.092485925836804</c:v>
                </c:pt>
                <c:pt idx="16">
                  <c:v>15.964485883110886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1 кв.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5227641373180761E-2"/>
                  <c:y val="-3.416994771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781579824463947E-2"/>
                  <c:y val="-3.8604400258226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129318964559493E-2"/>
                  <c:y val="-2.8899699620619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1136318186868125E-2"/>
                  <c:y val="-3.4229689509714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288412398622375E-2"/>
                  <c:y val="-3.8534635992661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087434729474401E-2"/>
                  <c:y val="-3.8952632028872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173536273747362E-2"/>
                  <c:y val="-2.636912371169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4735029441173199E-3"/>
                  <c:y val="-2.8795348000860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Пальниковское </c:v>
                </c:pt>
                <c:pt idx="2">
                  <c:v>Лобановское </c:v>
                </c:pt>
                <c:pt idx="3">
                  <c:v>Юговское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Усть-Качкинское </c:v>
                </c:pt>
                <c:pt idx="7">
                  <c:v>Гамовское </c:v>
                </c:pt>
                <c:pt idx="8">
                  <c:v>Савинское </c:v>
                </c:pt>
                <c:pt idx="9">
                  <c:v>Фроловское </c:v>
                </c:pt>
                <c:pt idx="10">
                  <c:v>Хохловское </c:v>
                </c:pt>
                <c:pt idx="11">
                  <c:v>Платошинское </c:v>
                </c:pt>
                <c:pt idx="12">
                  <c:v>Двуреченское </c:v>
                </c:pt>
                <c:pt idx="13">
                  <c:v>Кондратовское </c:v>
                </c:pt>
                <c:pt idx="14">
                  <c:v>Кукуштанское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2498.1403432543993</c:v>
                </c:pt>
                <c:pt idx="1">
                  <c:v>1800.9142857142858</c:v>
                </c:pt>
                <c:pt idx="2">
                  <c:v>311.48167979805709</c:v>
                </c:pt>
                <c:pt idx="3">
                  <c:v>273.69299935773921</c:v>
                </c:pt>
                <c:pt idx="4">
                  <c:v>184.6923647146034</c:v>
                </c:pt>
                <c:pt idx="5">
                  <c:v>161.8301006372532</c:v>
                </c:pt>
                <c:pt idx="6">
                  <c:v>149.04</c:v>
                </c:pt>
                <c:pt idx="7">
                  <c:v>141.60833333333335</c:v>
                </c:pt>
                <c:pt idx="8">
                  <c:v>128.77230769230769</c:v>
                </c:pt>
                <c:pt idx="9">
                  <c:v>128.45060153117024</c:v>
                </c:pt>
                <c:pt idx="10">
                  <c:v>115.5722891566265</c:v>
                </c:pt>
                <c:pt idx="11">
                  <c:v>111.60278053624626</c:v>
                </c:pt>
                <c:pt idx="12">
                  <c:v>91.828571428571436</c:v>
                </c:pt>
                <c:pt idx="13">
                  <c:v>83.142195640717588</c:v>
                </c:pt>
                <c:pt idx="14">
                  <c:v>76.858141393861658</c:v>
                </c:pt>
                <c:pt idx="15">
                  <c:v>64.69446133671255</c:v>
                </c:pt>
                <c:pt idx="16">
                  <c:v>63.857766963446331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1 кв.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710876569270076"/>
                  <c:y val="-5.896652592626801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Пальниковское </c:v>
                </c:pt>
                <c:pt idx="2">
                  <c:v>Лобановское </c:v>
                </c:pt>
                <c:pt idx="3">
                  <c:v>Юговское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Усть-Качкинское </c:v>
                </c:pt>
                <c:pt idx="7">
                  <c:v>Гамовское </c:v>
                </c:pt>
                <c:pt idx="8">
                  <c:v>Савинское </c:v>
                </c:pt>
                <c:pt idx="9">
                  <c:v>Фроловское </c:v>
                </c:pt>
                <c:pt idx="10">
                  <c:v>Хохловское </c:v>
                </c:pt>
                <c:pt idx="11">
                  <c:v>Платошинское </c:v>
                </c:pt>
                <c:pt idx="12">
                  <c:v>Двуреченское </c:v>
                </c:pt>
                <c:pt idx="13">
                  <c:v>Кондратовское </c:v>
                </c:pt>
                <c:pt idx="14">
                  <c:v>Кукуштанское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106.1</c:v>
                </c:pt>
                <c:pt idx="1">
                  <c:v>106.1</c:v>
                </c:pt>
                <c:pt idx="2">
                  <c:v>106.1</c:v>
                </c:pt>
                <c:pt idx="3">
                  <c:v>106.1</c:v>
                </c:pt>
                <c:pt idx="4">
                  <c:v>106.1</c:v>
                </c:pt>
                <c:pt idx="5">
                  <c:v>106.1</c:v>
                </c:pt>
                <c:pt idx="6">
                  <c:v>106.1</c:v>
                </c:pt>
                <c:pt idx="7">
                  <c:v>106.1</c:v>
                </c:pt>
                <c:pt idx="8">
                  <c:v>106.1</c:v>
                </c:pt>
                <c:pt idx="9">
                  <c:v>106.1</c:v>
                </c:pt>
                <c:pt idx="10">
                  <c:v>106.1</c:v>
                </c:pt>
                <c:pt idx="11">
                  <c:v>106.1</c:v>
                </c:pt>
                <c:pt idx="12">
                  <c:v>106.1</c:v>
                </c:pt>
                <c:pt idx="13">
                  <c:v>106.1</c:v>
                </c:pt>
                <c:pt idx="14">
                  <c:v>106.1</c:v>
                </c:pt>
                <c:pt idx="15">
                  <c:v>106.1</c:v>
                </c:pt>
                <c:pt idx="16">
                  <c:v>106.1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568768"/>
        <c:axId val="151570304"/>
      </c:lineChart>
      <c:catAx>
        <c:axId val="151568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51570304"/>
        <c:crosses val="autoZero"/>
        <c:auto val="1"/>
        <c:lblAlgn val="ctr"/>
        <c:lblOffset val="500"/>
        <c:noMultiLvlLbl val="0"/>
      </c:catAx>
      <c:valAx>
        <c:axId val="151570304"/>
        <c:scaling>
          <c:orientation val="minMax"/>
          <c:max val="25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2575269414509498E-2"/>
              <c:y val="2.0605416261755521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568768"/>
        <c:crosses val="autoZero"/>
        <c:crossBetween val="between"/>
        <c:majorUnit val="3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3921262674250996"/>
          <c:w val="0.60397948615028441"/>
          <c:h val="0.14684198786887856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0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9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2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39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3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3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5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5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5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75988246"/>
              </p:ext>
            </p:extLst>
          </p:nvPr>
        </p:nvGraphicFramePr>
        <p:xfrm>
          <a:off x="35496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78782489"/>
              </p:ext>
            </p:extLst>
          </p:nvPr>
        </p:nvGraphicFramePr>
        <p:xfrm>
          <a:off x="35496" y="554427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199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01.04.2022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82913790"/>
              </p:ext>
            </p:extLst>
          </p:nvPr>
        </p:nvGraphicFramePr>
        <p:xfrm>
          <a:off x="-37785" y="523413"/>
          <a:ext cx="9119623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2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01.04.2022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92332753"/>
              </p:ext>
            </p:extLst>
          </p:nvPr>
        </p:nvGraphicFramePr>
        <p:xfrm>
          <a:off x="0" y="841276"/>
          <a:ext cx="9159114" cy="487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01.04.2022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58755727"/>
              </p:ext>
            </p:extLst>
          </p:nvPr>
        </p:nvGraphicFramePr>
        <p:xfrm>
          <a:off x="-9695" y="481236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01.04.2022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465203"/>
              </p:ext>
            </p:extLst>
          </p:nvPr>
        </p:nvGraphicFramePr>
        <p:xfrm>
          <a:off x="-1706" y="580638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1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944" y="21555"/>
            <a:ext cx="914400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01.04.2022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28048072"/>
              </p:ext>
            </p:extLst>
          </p:nvPr>
        </p:nvGraphicFramePr>
        <p:xfrm>
          <a:off x="45342" y="598119"/>
          <a:ext cx="9001000" cy="508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10189</TotalTime>
  <Words>233</Words>
  <Application>Microsoft Office PowerPoint</Application>
  <PresentationFormat>Экран (16:10)</PresentationFormat>
  <Paragraphs>136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2_Воздушный поток</vt:lpstr>
      <vt:lpstr>3_Воздушный поток</vt:lpstr>
      <vt:lpstr>Анализ исполнения планов по доходам бюджетов поселений   по состоянию на 01.04.2022  </vt:lpstr>
      <vt:lpstr>Анализ исполнения планов по налоговым и неналоговым доходам бюджетов поселений по состоянию на 01.04.2022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01.04.2022 </vt:lpstr>
      <vt:lpstr>Анализ исполнения планов по доходам от подакцизных товаров (продукции) бюджетов поселений по состоянию на 01.04.2022 </vt:lpstr>
      <vt:lpstr>Анализ исполнения планов по доходам от налога на имущество физических лиц бюджетов поселений по состоянию на 01.04.2022 </vt:lpstr>
      <vt:lpstr>Анализ исполнения планов по доходам от земельного налога бюджетов поселений по состоянию на 01.04.2022  </vt:lpstr>
      <vt:lpstr>Анализ исполнения планов по неналоговым доходам бюджетов поселений по состоянию на 01.04.2022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feu21-02</cp:lastModifiedBy>
  <cp:revision>1794</cp:revision>
  <cp:lastPrinted>2021-04-15T09:29:12Z</cp:lastPrinted>
  <dcterms:created xsi:type="dcterms:W3CDTF">2018-10-24T09:39:02Z</dcterms:created>
  <dcterms:modified xsi:type="dcterms:W3CDTF">2022-04-08T03:59:50Z</dcterms:modified>
</cp:coreProperties>
</file>